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</p:sldIdLst>
  <p:sldSz cx="10693400" cy="7562850"/>
  <p:notesSz cx="10693400" cy="75628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1E1F"/>
    <a:srgbClr val="E5E9FF"/>
    <a:srgbClr val="2E3192"/>
    <a:srgbClr val="79ADDC"/>
    <a:srgbClr val="7AAEDE"/>
    <a:srgbClr val="B2C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26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3BB15-D157-40AB-AA12-E0A2A3D6A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675" y="1237717"/>
            <a:ext cx="8020050" cy="2632992"/>
          </a:xfrm>
        </p:spPr>
        <p:txBody>
          <a:bodyPr anchor="b"/>
          <a:lstStyle>
            <a:lvl1pPr algn="ctr">
              <a:defRPr sz="5263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C90CB-E555-4158-B22B-2008BCC04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675" y="3972247"/>
            <a:ext cx="8020050" cy="1825938"/>
          </a:xfrm>
        </p:spPr>
        <p:txBody>
          <a:bodyPr/>
          <a:lstStyle>
            <a:lvl1pPr marL="0" indent="0" algn="ctr">
              <a:buNone/>
              <a:defRPr sz="2105"/>
            </a:lvl1pPr>
            <a:lvl2pPr marL="401010" indent="0" algn="ctr">
              <a:buNone/>
              <a:defRPr sz="1754"/>
            </a:lvl2pPr>
            <a:lvl3pPr marL="802020" indent="0" algn="ctr">
              <a:buNone/>
              <a:defRPr sz="1579"/>
            </a:lvl3pPr>
            <a:lvl4pPr marL="1203030" indent="0" algn="ctr">
              <a:buNone/>
              <a:defRPr sz="1403"/>
            </a:lvl4pPr>
            <a:lvl5pPr marL="1604040" indent="0" algn="ctr">
              <a:buNone/>
              <a:defRPr sz="1403"/>
            </a:lvl5pPr>
            <a:lvl6pPr marL="2005051" indent="0" algn="ctr">
              <a:buNone/>
              <a:defRPr sz="1403"/>
            </a:lvl6pPr>
            <a:lvl7pPr marL="2406061" indent="0" algn="ctr">
              <a:buNone/>
              <a:defRPr sz="1403"/>
            </a:lvl7pPr>
            <a:lvl8pPr marL="2807071" indent="0" algn="ctr">
              <a:buNone/>
              <a:defRPr sz="1403"/>
            </a:lvl8pPr>
            <a:lvl9pPr marL="3208081" indent="0" algn="ctr">
              <a:buNone/>
              <a:defRPr sz="1403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6B433-7C35-4D00-90F7-902F93B6C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77937-0DCF-4A11-A3AA-BC9D7448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DFCD2-C3A6-4FD1-B7D6-A631887DE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668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6898-A8B8-468D-8FA1-23D696524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A0038-1327-48C6-B072-9692AC1DB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9AE0-456E-403B-836F-B12E7DC6F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5F168-584D-49EB-82F1-837D40C66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698F4-F0D0-46B7-8E71-5D0C1A4B2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175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CF74CC-3D1B-4A7C-9FCB-3FE19950ED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2465" y="402652"/>
            <a:ext cx="2305764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11950C-DEAE-41F9-9B22-B83F803EB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171" y="402652"/>
            <a:ext cx="6783626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4CB57-C553-4C90-B2BA-5E68F9F0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46A2A-E75E-4A62-A35D-AB5E83FD4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8CA1F-D6AC-47BD-A371-6AF3725A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898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6EF53-75D1-47E8-9F9D-8C8CB7497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CBEAB-8884-41F3-92F0-DA0F880A5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1689F-9F15-4BC0-85C3-54E5334C6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0AA6E-274F-489A-8F2A-6F550475B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01FA6-E5B0-4D31-91D7-0B60C5154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186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8852D-A10D-475A-A1E3-D51BE6473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02" y="1885462"/>
            <a:ext cx="9223058" cy="3145935"/>
          </a:xfrm>
        </p:spPr>
        <p:txBody>
          <a:bodyPr anchor="b"/>
          <a:lstStyle>
            <a:lvl1pPr>
              <a:defRPr sz="5263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465CFF-C9AF-45AB-8466-13064B177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602" y="5061158"/>
            <a:ext cx="9223058" cy="1654373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1010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202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303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404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50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606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707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808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E4125-C745-423F-BAB7-C9014245B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76B3A-2207-4631-A4D8-D72F3A4D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64DAA-11A5-4705-B03A-E29D60158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47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45E5F-D48C-4EC7-A6C6-797B8BD9C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EF077-C30B-4857-BCC7-DB488DB1EE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171" y="2013259"/>
            <a:ext cx="4544695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B9DB-27A7-40AC-9494-DC34C8929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3534" y="2013259"/>
            <a:ext cx="4544695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3284C-9C03-4DB9-8915-C387B6377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8BED9-8F0F-4891-98FA-8694FAB5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F1032-71CA-4179-A1DD-52DE4DDC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08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E10E6-1976-4D20-A0A8-AB8ECC87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402652"/>
            <a:ext cx="9223058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99DC8-B8A1-44EA-BB92-2FE1118EF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565" y="1853949"/>
            <a:ext cx="4523809" cy="908592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EBB41C-70A3-45D5-AC56-612357785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565" y="2762541"/>
            <a:ext cx="4523809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73A0F-AEAB-4607-9D96-6375E072C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3534" y="1853949"/>
            <a:ext cx="4546088" cy="908592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5575E-F842-4D02-B082-B28A729E95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3534" y="2762541"/>
            <a:ext cx="4546088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7B88B5-57E1-4DE7-9A93-24955A8B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464DA0-945B-48AD-AAB7-56E5F1363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72476-55FF-4196-B770-9AF4AB98B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099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3F4C4-EFCF-44C5-B3C7-8C5537D9B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CD7156-C87C-495E-9B30-8DF65C989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3AC99-E202-4E5C-913A-E1853A967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76E6FC-28A3-4ACC-82A1-D8CCAF51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54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5C3BF4-367A-4FDA-A2EC-8396F3E04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4BEFB3-5EED-4EDC-93F4-08407705A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E493D-2AAD-4223-A3DA-68F5ECAF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41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ACAB5-1C68-47CE-9018-433AC0055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504190"/>
            <a:ext cx="3448900" cy="1764665"/>
          </a:xfrm>
        </p:spPr>
        <p:txBody>
          <a:bodyPr anchor="b"/>
          <a:lstStyle>
            <a:lvl1pPr>
              <a:defRPr sz="2807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1239F-F9B4-4C54-9BD7-1EC2A130B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6088" y="1088911"/>
            <a:ext cx="5413534" cy="5374525"/>
          </a:xfrm>
        </p:spPr>
        <p:txBody>
          <a:bodyPr/>
          <a:lstStyle>
            <a:lvl1pPr>
              <a:defRPr sz="2807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D0A29-35A2-497B-98CB-01451A855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564" y="2268855"/>
            <a:ext cx="3448900" cy="4203335"/>
          </a:xfrm>
        </p:spPr>
        <p:txBody>
          <a:bodyPr/>
          <a:lstStyle>
            <a:lvl1pPr marL="0" indent="0">
              <a:buNone/>
              <a:defRPr sz="1403"/>
            </a:lvl1pPr>
            <a:lvl2pPr marL="401010" indent="0">
              <a:buNone/>
              <a:defRPr sz="1228"/>
            </a:lvl2pPr>
            <a:lvl3pPr marL="802020" indent="0">
              <a:buNone/>
              <a:defRPr sz="1053"/>
            </a:lvl3pPr>
            <a:lvl4pPr marL="1203030" indent="0">
              <a:buNone/>
              <a:defRPr sz="877"/>
            </a:lvl4pPr>
            <a:lvl5pPr marL="1604040" indent="0">
              <a:buNone/>
              <a:defRPr sz="877"/>
            </a:lvl5pPr>
            <a:lvl6pPr marL="2005051" indent="0">
              <a:buNone/>
              <a:defRPr sz="877"/>
            </a:lvl6pPr>
            <a:lvl7pPr marL="2406061" indent="0">
              <a:buNone/>
              <a:defRPr sz="877"/>
            </a:lvl7pPr>
            <a:lvl8pPr marL="2807071" indent="0">
              <a:buNone/>
              <a:defRPr sz="877"/>
            </a:lvl8pPr>
            <a:lvl9pPr marL="3208081" indent="0">
              <a:buNone/>
              <a:defRPr sz="87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510AD-5E37-4346-B8BA-352DA319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07BDF-9CCA-47D6-A0BB-0FC5D4726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25FDF-FE2D-4002-95F6-953EB54AB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371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F7838-AA54-4A77-A4C7-E2865B5EA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504190"/>
            <a:ext cx="3448900" cy="1764665"/>
          </a:xfrm>
        </p:spPr>
        <p:txBody>
          <a:bodyPr anchor="b"/>
          <a:lstStyle>
            <a:lvl1pPr>
              <a:defRPr sz="2807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2BF7C4-9CF3-4645-AC9B-DF111E7D77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6088" y="1088911"/>
            <a:ext cx="5413534" cy="5374525"/>
          </a:xfrm>
        </p:spPr>
        <p:txBody>
          <a:bodyPr/>
          <a:lstStyle>
            <a:lvl1pPr marL="0" indent="0">
              <a:buNone/>
              <a:defRPr sz="2807"/>
            </a:lvl1pPr>
            <a:lvl2pPr marL="401010" indent="0">
              <a:buNone/>
              <a:defRPr sz="2456"/>
            </a:lvl2pPr>
            <a:lvl3pPr marL="802020" indent="0">
              <a:buNone/>
              <a:defRPr sz="2105"/>
            </a:lvl3pPr>
            <a:lvl4pPr marL="1203030" indent="0">
              <a:buNone/>
              <a:defRPr sz="1754"/>
            </a:lvl4pPr>
            <a:lvl5pPr marL="1604040" indent="0">
              <a:buNone/>
              <a:defRPr sz="1754"/>
            </a:lvl5pPr>
            <a:lvl6pPr marL="2005051" indent="0">
              <a:buNone/>
              <a:defRPr sz="1754"/>
            </a:lvl6pPr>
            <a:lvl7pPr marL="2406061" indent="0">
              <a:buNone/>
              <a:defRPr sz="1754"/>
            </a:lvl7pPr>
            <a:lvl8pPr marL="2807071" indent="0">
              <a:buNone/>
              <a:defRPr sz="1754"/>
            </a:lvl8pPr>
            <a:lvl9pPr marL="3208081" indent="0">
              <a:buNone/>
              <a:defRPr sz="1754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79BAEB-FC75-4E2D-B21B-E8C934EA5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564" y="2268855"/>
            <a:ext cx="3448900" cy="4203335"/>
          </a:xfrm>
        </p:spPr>
        <p:txBody>
          <a:bodyPr/>
          <a:lstStyle>
            <a:lvl1pPr marL="0" indent="0">
              <a:buNone/>
              <a:defRPr sz="1403"/>
            </a:lvl1pPr>
            <a:lvl2pPr marL="401010" indent="0">
              <a:buNone/>
              <a:defRPr sz="1228"/>
            </a:lvl2pPr>
            <a:lvl3pPr marL="802020" indent="0">
              <a:buNone/>
              <a:defRPr sz="1053"/>
            </a:lvl3pPr>
            <a:lvl4pPr marL="1203030" indent="0">
              <a:buNone/>
              <a:defRPr sz="877"/>
            </a:lvl4pPr>
            <a:lvl5pPr marL="1604040" indent="0">
              <a:buNone/>
              <a:defRPr sz="877"/>
            </a:lvl5pPr>
            <a:lvl6pPr marL="2005051" indent="0">
              <a:buNone/>
              <a:defRPr sz="877"/>
            </a:lvl6pPr>
            <a:lvl7pPr marL="2406061" indent="0">
              <a:buNone/>
              <a:defRPr sz="877"/>
            </a:lvl7pPr>
            <a:lvl8pPr marL="2807071" indent="0">
              <a:buNone/>
              <a:defRPr sz="877"/>
            </a:lvl8pPr>
            <a:lvl9pPr marL="3208081" indent="0">
              <a:buNone/>
              <a:defRPr sz="87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63478-F7B9-4857-90CB-207477EE3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53F9AF-3CDE-472A-8C75-02E38353B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08C94-98AA-4409-9C60-5582B999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51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18AC6F-7DA5-463D-A6F1-FD57BFDA1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71" y="402652"/>
            <a:ext cx="9223058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0C323-F8C2-47B7-9438-8A3C48C63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171" y="2013259"/>
            <a:ext cx="9223058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D05A5-62A4-4B5D-9C2C-D09DF0DBFD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171" y="7009642"/>
            <a:ext cx="24060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3F9B7-651A-4714-A839-8A6D68E0D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2189" y="7009642"/>
            <a:ext cx="3609023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62334-4660-4707-831C-7FCC56A1F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2214" y="7009642"/>
            <a:ext cx="24060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44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802020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05" indent="-200505" algn="l" defTabSz="802020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51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52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53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54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55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56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57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58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1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2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3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4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5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6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7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8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503990" cy="7560945"/>
          </a:xfrm>
          <a:custGeom>
            <a:avLst/>
            <a:gdLst/>
            <a:ahLst/>
            <a:cxnLst/>
            <a:rect l="l" t="t" r="r" b="b"/>
            <a:pathLst>
              <a:path w="10689590" h="7560945">
                <a:moveTo>
                  <a:pt x="10349442" y="7560604"/>
                </a:moveTo>
                <a:lnTo>
                  <a:pt x="0" y="7560604"/>
                </a:lnTo>
                <a:lnTo>
                  <a:pt x="0" y="619712"/>
                </a:lnTo>
                <a:lnTo>
                  <a:pt x="56301" y="571316"/>
                </a:lnTo>
                <a:lnTo>
                  <a:pt x="96715" y="537311"/>
                </a:lnTo>
                <a:lnTo>
                  <a:pt x="137411" y="503633"/>
                </a:lnTo>
                <a:lnTo>
                  <a:pt x="178381" y="470289"/>
                </a:lnTo>
                <a:lnTo>
                  <a:pt x="219617" y="437286"/>
                </a:lnTo>
                <a:lnTo>
                  <a:pt x="261119" y="404623"/>
                </a:lnTo>
                <a:lnTo>
                  <a:pt x="302887" y="372301"/>
                </a:lnTo>
                <a:lnTo>
                  <a:pt x="344921" y="340320"/>
                </a:lnTo>
                <a:lnTo>
                  <a:pt x="387220" y="308680"/>
                </a:lnTo>
                <a:lnTo>
                  <a:pt x="429777" y="277386"/>
                </a:lnTo>
                <a:lnTo>
                  <a:pt x="472583" y="246446"/>
                </a:lnTo>
                <a:lnTo>
                  <a:pt x="515638" y="215859"/>
                </a:lnTo>
                <a:lnTo>
                  <a:pt x="558941" y="185626"/>
                </a:lnTo>
                <a:lnTo>
                  <a:pt x="602493" y="155746"/>
                </a:lnTo>
                <a:lnTo>
                  <a:pt x="646295" y="126219"/>
                </a:lnTo>
                <a:lnTo>
                  <a:pt x="690336" y="97051"/>
                </a:lnTo>
                <a:lnTo>
                  <a:pt x="734608" y="68249"/>
                </a:lnTo>
                <a:lnTo>
                  <a:pt x="779112" y="39811"/>
                </a:lnTo>
                <a:lnTo>
                  <a:pt x="823847" y="11739"/>
                </a:lnTo>
                <a:lnTo>
                  <a:pt x="842899" y="0"/>
                </a:lnTo>
                <a:lnTo>
                  <a:pt x="7623249" y="0"/>
                </a:lnTo>
                <a:lnTo>
                  <a:pt x="7687036" y="39811"/>
                </a:lnTo>
                <a:lnTo>
                  <a:pt x="7731540" y="68249"/>
                </a:lnTo>
                <a:lnTo>
                  <a:pt x="7775812" y="97051"/>
                </a:lnTo>
                <a:lnTo>
                  <a:pt x="7819853" y="126219"/>
                </a:lnTo>
                <a:lnTo>
                  <a:pt x="7863654" y="155746"/>
                </a:lnTo>
                <a:lnTo>
                  <a:pt x="7907207" y="185626"/>
                </a:lnTo>
                <a:lnTo>
                  <a:pt x="7950510" y="215859"/>
                </a:lnTo>
                <a:lnTo>
                  <a:pt x="7993565" y="246446"/>
                </a:lnTo>
                <a:lnTo>
                  <a:pt x="8036370" y="277386"/>
                </a:lnTo>
                <a:lnTo>
                  <a:pt x="8078927" y="308680"/>
                </a:lnTo>
                <a:lnTo>
                  <a:pt x="8121227" y="340320"/>
                </a:lnTo>
                <a:lnTo>
                  <a:pt x="8163261" y="372301"/>
                </a:lnTo>
                <a:lnTo>
                  <a:pt x="8205029" y="404623"/>
                </a:lnTo>
                <a:lnTo>
                  <a:pt x="8246531" y="437286"/>
                </a:lnTo>
                <a:lnTo>
                  <a:pt x="8287767" y="470289"/>
                </a:lnTo>
                <a:lnTo>
                  <a:pt x="8328738" y="503633"/>
                </a:lnTo>
                <a:lnTo>
                  <a:pt x="8369434" y="537311"/>
                </a:lnTo>
                <a:lnTo>
                  <a:pt x="8409847" y="571316"/>
                </a:lnTo>
                <a:lnTo>
                  <a:pt x="8449979" y="605648"/>
                </a:lnTo>
                <a:lnTo>
                  <a:pt x="8489828" y="640308"/>
                </a:lnTo>
                <a:lnTo>
                  <a:pt x="8529395" y="675295"/>
                </a:lnTo>
                <a:lnTo>
                  <a:pt x="8568680" y="710609"/>
                </a:lnTo>
                <a:lnTo>
                  <a:pt x="8607674" y="746243"/>
                </a:lnTo>
                <a:lnTo>
                  <a:pt x="8646371" y="782190"/>
                </a:lnTo>
                <a:lnTo>
                  <a:pt x="8684769" y="818451"/>
                </a:lnTo>
                <a:lnTo>
                  <a:pt x="8722870" y="855024"/>
                </a:lnTo>
                <a:lnTo>
                  <a:pt x="8760673" y="891910"/>
                </a:lnTo>
                <a:lnTo>
                  <a:pt x="8798177" y="929109"/>
                </a:lnTo>
                <a:lnTo>
                  <a:pt x="8835377" y="966614"/>
                </a:lnTo>
                <a:lnTo>
                  <a:pt x="8872263" y="1004417"/>
                </a:lnTo>
                <a:lnTo>
                  <a:pt x="8908836" y="1042517"/>
                </a:lnTo>
                <a:lnTo>
                  <a:pt x="8945096" y="1080916"/>
                </a:lnTo>
                <a:lnTo>
                  <a:pt x="8981043" y="1119613"/>
                </a:lnTo>
                <a:lnTo>
                  <a:pt x="9016677" y="1158607"/>
                </a:lnTo>
                <a:lnTo>
                  <a:pt x="9051991" y="1197892"/>
                </a:lnTo>
                <a:lnTo>
                  <a:pt x="9086978" y="1237459"/>
                </a:lnTo>
                <a:lnTo>
                  <a:pt x="9121638" y="1277308"/>
                </a:lnTo>
                <a:lnTo>
                  <a:pt x="9155970" y="1317440"/>
                </a:lnTo>
                <a:lnTo>
                  <a:pt x="9189975" y="1357854"/>
                </a:lnTo>
                <a:lnTo>
                  <a:pt x="9223654" y="1398550"/>
                </a:lnTo>
                <a:lnTo>
                  <a:pt x="9256997" y="1439520"/>
                </a:lnTo>
                <a:lnTo>
                  <a:pt x="9290000" y="1480756"/>
                </a:lnTo>
                <a:lnTo>
                  <a:pt x="9322663" y="1522258"/>
                </a:lnTo>
                <a:lnTo>
                  <a:pt x="9354984" y="1564026"/>
                </a:lnTo>
                <a:lnTo>
                  <a:pt x="9386966" y="1606060"/>
                </a:lnTo>
                <a:lnTo>
                  <a:pt x="9418606" y="1648359"/>
                </a:lnTo>
                <a:lnTo>
                  <a:pt x="9449900" y="1690916"/>
                </a:lnTo>
                <a:lnTo>
                  <a:pt x="9480840" y="1733722"/>
                </a:lnTo>
                <a:lnTo>
                  <a:pt x="9511427" y="1776777"/>
                </a:lnTo>
                <a:lnTo>
                  <a:pt x="9541660" y="1820080"/>
                </a:lnTo>
                <a:lnTo>
                  <a:pt x="9571541" y="1863633"/>
                </a:lnTo>
                <a:lnTo>
                  <a:pt x="9601068" y="1907434"/>
                </a:lnTo>
                <a:lnTo>
                  <a:pt x="9630235" y="1951475"/>
                </a:lnTo>
                <a:lnTo>
                  <a:pt x="9659038" y="1995748"/>
                </a:lnTo>
                <a:lnTo>
                  <a:pt x="9687475" y="2040251"/>
                </a:lnTo>
                <a:lnTo>
                  <a:pt x="9715547" y="2084986"/>
                </a:lnTo>
                <a:lnTo>
                  <a:pt x="9743255" y="2129952"/>
                </a:lnTo>
                <a:lnTo>
                  <a:pt x="9770597" y="2175149"/>
                </a:lnTo>
                <a:lnTo>
                  <a:pt x="9797568" y="2220569"/>
                </a:lnTo>
                <a:lnTo>
                  <a:pt x="9824163" y="2266201"/>
                </a:lnTo>
                <a:lnTo>
                  <a:pt x="9850383" y="2312047"/>
                </a:lnTo>
                <a:lnTo>
                  <a:pt x="9876226" y="2358105"/>
                </a:lnTo>
                <a:lnTo>
                  <a:pt x="9901694" y="2404376"/>
                </a:lnTo>
                <a:lnTo>
                  <a:pt x="9926786" y="2450861"/>
                </a:lnTo>
                <a:lnTo>
                  <a:pt x="9951496" y="2497549"/>
                </a:lnTo>
                <a:lnTo>
                  <a:pt x="9975820" y="2544431"/>
                </a:lnTo>
                <a:lnTo>
                  <a:pt x="9999759" y="2591508"/>
                </a:lnTo>
                <a:lnTo>
                  <a:pt x="10023311" y="2638779"/>
                </a:lnTo>
                <a:lnTo>
                  <a:pt x="10046477" y="2686244"/>
                </a:lnTo>
                <a:lnTo>
                  <a:pt x="10069257" y="2733904"/>
                </a:lnTo>
                <a:lnTo>
                  <a:pt x="10091646" y="2781748"/>
                </a:lnTo>
                <a:lnTo>
                  <a:pt x="10113641" y="2829768"/>
                </a:lnTo>
                <a:lnTo>
                  <a:pt x="10135241" y="2877962"/>
                </a:lnTo>
                <a:lnTo>
                  <a:pt x="10156445" y="2926332"/>
                </a:lnTo>
                <a:lnTo>
                  <a:pt x="10177255" y="2974877"/>
                </a:lnTo>
                <a:lnTo>
                  <a:pt x="10197669" y="3023596"/>
                </a:lnTo>
                <a:lnTo>
                  <a:pt x="10217684" y="3072482"/>
                </a:lnTo>
                <a:lnTo>
                  <a:pt x="10237296" y="3121522"/>
                </a:lnTo>
                <a:lnTo>
                  <a:pt x="10256504" y="3170719"/>
                </a:lnTo>
                <a:lnTo>
                  <a:pt x="10275310" y="3220071"/>
                </a:lnTo>
                <a:lnTo>
                  <a:pt x="10293713" y="3269578"/>
                </a:lnTo>
                <a:lnTo>
                  <a:pt x="10311712" y="3319241"/>
                </a:lnTo>
                <a:lnTo>
                  <a:pt x="10329304" y="3369050"/>
                </a:lnTo>
                <a:lnTo>
                  <a:pt x="10346486" y="3418994"/>
                </a:lnTo>
                <a:lnTo>
                  <a:pt x="10363258" y="3469074"/>
                </a:lnTo>
                <a:lnTo>
                  <a:pt x="10379619" y="3519289"/>
                </a:lnTo>
                <a:lnTo>
                  <a:pt x="10395570" y="3569640"/>
                </a:lnTo>
                <a:lnTo>
                  <a:pt x="10411111" y="3620126"/>
                </a:lnTo>
                <a:lnTo>
                  <a:pt x="10426238" y="3670738"/>
                </a:lnTo>
                <a:lnTo>
                  <a:pt x="10440949" y="3721465"/>
                </a:lnTo>
                <a:lnTo>
                  <a:pt x="10455243" y="3772307"/>
                </a:lnTo>
                <a:lnTo>
                  <a:pt x="10469120" y="3823265"/>
                </a:lnTo>
                <a:lnTo>
                  <a:pt x="10482581" y="3874337"/>
                </a:lnTo>
                <a:lnTo>
                  <a:pt x="10495626" y="3925525"/>
                </a:lnTo>
                <a:lnTo>
                  <a:pt x="10508252" y="3976819"/>
                </a:lnTo>
                <a:lnTo>
                  <a:pt x="10520456" y="4028206"/>
                </a:lnTo>
                <a:lnTo>
                  <a:pt x="10532238" y="4079689"/>
                </a:lnTo>
                <a:lnTo>
                  <a:pt x="10543598" y="4131266"/>
                </a:lnTo>
                <a:lnTo>
                  <a:pt x="10554537" y="4182937"/>
                </a:lnTo>
                <a:lnTo>
                  <a:pt x="10565054" y="4234704"/>
                </a:lnTo>
                <a:lnTo>
                  <a:pt x="10575148" y="4286555"/>
                </a:lnTo>
                <a:lnTo>
                  <a:pt x="10584816" y="4338479"/>
                </a:lnTo>
                <a:lnTo>
                  <a:pt x="10594058" y="4390478"/>
                </a:lnTo>
                <a:lnTo>
                  <a:pt x="10602874" y="4442550"/>
                </a:lnTo>
                <a:lnTo>
                  <a:pt x="10611264" y="4494697"/>
                </a:lnTo>
                <a:lnTo>
                  <a:pt x="10619229" y="4546917"/>
                </a:lnTo>
                <a:lnTo>
                  <a:pt x="10626767" y="4599200"/>
                </a:lnTo>
                <a:lnTo>
                  <a:pt x="10633875" y="4651537"/>
                </a:lnTo>
                <a:lnTo>
                  <a:pt x="10640554" y="4703926"/>
                </a:lnTo>
                <a:lnTo>
                  <a:pt x="10646805" y="4756369"/>
                </a:lnTo>
                <a:lnTo>
                  <a:pt x="10652626" y="4808864"/>
                </a:lnTo>
                <a:lnTo>
                  <a:pt x="10658019" y="4861412"/>
                </a:lnTo>
                <a:lnTo>
                  <a:pt x="10662982" y="4914002"/>
                </a:lnTo>
                <a:lnTo>
                  <a:pt x="10667513" y="4966624"/>
                </a:lnTo>
                <a:lnTo>
                  <a:pt x="10671614" y="5019278"/>
                </a:lnTo>
                <a:lnTo>
                  <a:pt x="10675283" y="5071964"/>
                </a:lnTo>
                <a:lnTo>
                  <a:pt x="10678522" y="5124682"/>
                </a:lnTo>
                <a:lnTo>
                  <a:pt x="10681330" y="5177431"/>
                </a:lnTo>
                <a:lnTo>
                  <a:pt x="10683706" y="5230202"/>
                </a:lnTo>
                <a:lnTo>
                  <a:pt x="10685650" y="5282983"/>
                </a:lnTo>
                <a:lnTo>
                  <a:pt x="10687162" y="5335774"/>
                </a:lnTo>
                <a:lnTo>
                  <a:pt x="10688242" y="5388577"/>
                </a:lnTo>
                <a:lnTo>
                  <a:pt x="10688891" y="5441390"/>
                </a:lnTo>
                <a:lnTo>
                  <a:pt x="10689107" y="5494214"/>
                </a:lnTo>
                <a:lnTo>
                  <a:pt x="10688891" y="5547037"/>
                </a:lnTo>
                <a:lnTo>
                  <a:pt x="10688242" y="5599850"/>
                </a:lnTo>
                <a:lnTo>
                  <a:pt x="10687162" y="5652652"/>
                </a:lnTo>
                <a:lnTo>
                  <a:pt x="10685650" y="5705444"/>
                </a:lnTo>
                <a:lnTo>
                  <a:pt x="10683706" y="5758225"/>
                </a:lnTo>
                <a:lnTo>
                  <a:pt x="10681329" y="5810996"/>
                </a:lnTo>
                <a:lnTo>
                  <a:pt x="10678522" y="5863745"/>
                </a:lnTo>
                <a:lnTo>
                  <a:pt x="10675283" y="5916463"/>
                </a:lnTo>
                <a:lnTo>
                  <a:pt x="10671614" y="5969149"/>
                </a:lnTo>
                <a:lnTo>
                  <a:pt x="10667513" y="6021803"/>
                </a:lnTo>
                <a:lnTo>
                  <a:pt x="10662982" y="6074425"/>
                </a:lnTo>
                <a:lnTo>
                  <a:pt x="10658019" y="6127015"/>
                </a:lnTo>
                <a:lnTo>
                  <a:pt x="10652626" y="6179563"/>
                </a:lnTo>
                <a:lnTo>
                  <a:pt x="10646805" y="6232058"/>
                </a:lnTo>
                <a:lnTo>
                  <a:pt x="10640554" y="6284501"/>
                </a:lnTo>
                <a:lnTo>
                  <a:pt x="10633875" y="6336890"/>
                </a:lnTo>
                <a:lnTo>
                  <a:pt x="10626766" y="6389226"/>
                </a:lnTo>
                <a:lnTo>
                  <a:pt x="10619229" y="6441510"/>
                </a:lnTo>
                <a:lnTo>
                  <a:pt x="10611264" y="6493730"/>
                </a:lnTo>
                <a:lnTo>
                  <a:pt x="10602874" y="6545876"/>
                </a:lnTo>
                <a:lnTo>
                  <a:pt x="10594057" y="6597949"/>
                </a:lnTo>
                <a:lnTo>
                  <a:pt x="10584815" y="6649947"/>
                </a:lnTo>
                <a:lnTo>
                  <a:pt x="10575147" y="6701872"/>
                </a:lnTo>
                <a:lnTo>
                  <a:pt x="10565054" y="6753722"/>
                </a:lnTo>
                <a:lnTo>
                  <a:pt x="10554537" y="6805489"/>
                </a:lnTo>
                <a:lnTo>
                  <a:pt x="10543598" y="6857160"/>
                </a:lnTo>
                <a:lnTo>
                  <a:pt x="10532237" y="6908737"/>
                </a:lnTo>
                <a:lnTo>
                  <a:pt x="10520455" y="6960220"/>
                </a:lnTo>
                <a:lnTo>
                  <a:pt x="10508251" y="7011607"/>
                </a:lnTo>
                <a:lnTo>
                  <a:pt x="10495625" y="7062900"/>
                </a:lnTo>
                <a:lnTo>
                  <a:pt x="10482581" y="7114089"/>
                </a:lnTo>
                <a:lnTo>
                  <a:pt x="10469120" y="7165161"/>
                </a:lnTo>
                <a:lnTo>
                  <a:pt x="10455242" y="7216119"/>
                </a:lnTo>
                <a:lnTo>
                  <a:pt x="10440948" y="7266961"/>
                </a:lnTo>
                <a:lnTo>
                  <a:pt x="10426237" y="7317688"/>
                </a:lnTo>
                <a:lnTo>
                  <a:pt x="10411110" y="7368299"/>
                </a:lnTo>
                <a:lnTo>
                  <a:pt x="10395569" y="7418786"/>
                </a:lnTo>
                <a:lnTo>
                  <a:pt x="10379619" y="7469137"/>
                </a:lnTo>
                <a:lnTo>
                  <a:pt x="10363257" y="7519352"/>
                </a:lnTo>
                <a:lnTo>
                  <a:pt x="10349442" y="756060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0841" y="8442"/>
            <a:ext cx="10071100" cy="7560945"/>
          </a:xfrm>
          <a:custGeom>
            <a:avLst/>
            <a:gdLst/>
            <a:ahLst/>
            <a:cxnLst/>
            <a:rect l="l" t="t" r="r" b="b"/>
            <a:pathLst>
              <a:path w="9650095" h="7560945">
                <a:moveTo>
                  <a:pt x="8815299" y="7560604"/>
                </a:moveTo>
                <a:lnTo>
                  <a:pt x="0" y="7560604"/>
                </a:lnTo>
                <a:lnTo>
                  <a:pt x="0" y="0"/>
                </a:lnTo>
                <a:lnTo>
                  <a:pt x="7931678" y="0"/>
                </a:lnTo>
                <a:lnTo>
                  <a:pt x="7941924" y="11029"/>
                </a:lnTo>
                <a:lnTo>
                  <a:pt x="7977558" y="50024"/>
                </a:lnTo>
                <a:lnTo>
                  <a:pt x="8012872" y="89308"/>
                </a:lnTo>
                <a:lnTo>
                  <a:pt x="8047859" y="128875"/>
                </a:lnTo>
                <a:lnTo>
                  <a:pt x="8082519" y="168725"/>
                </a:lnTo>
                <a:lnTo>
                  <a:pt x="8116851" y="208856"/>
                </a:lnTo>
                <a:lnTo>
                  <a:pt x="8150856" y="249270"/>
                </a:lnTo>
                <a:lnTo>
                  <a:pt x="8184535" y="289966"/>
                </a:lnTo>
                <a:lnTo>
                  <a:pt x="8217878" y="330936"/>
                </a:lnTo>
                <a:lnTo>
                  <a:pt x="8250881" y="372172"/>
                </a:lnTo>
                <a:lnTo>
                  <a:pt x="8283544" y="413674"/>
                </a:lnTo>
                <a:lnTo>
                  <a:pt x="8315865" y="455442"/>
                </a:lnTo>
                <a:lnTo>
                  <a:pt x="8347847" y="497476"/>
                </a:lnTo>
                <a:lnTo>
                  <a:pt x="8379487" y="539776"/>
                </a:lnTo>
                <a:lnTo>
                  <a:pt x="8410781" y="582333"/>
                </a:lnTo>
                <a:lnTo>
                  <a:pt x="8441721" y="625138"/>
                </a:lnTo>
                <a:lnTo>
                  <a:pt x="8472308" y="668193"/>
                </a:lnTo>
                <a:lnTo>
                  <a:pt x="8502541" y="711497"/>
                </a:lnTo>
                <a:lnTo>
                  <a:pt x="8532422" y="755049"/>
                </a:lnTo>
                <a:lnTo>
                  <a:pt x="8561949" y="798850"/>
                </a:lnTo>
                <a:lnTo>
                  <a:pt x="8591116" y="842891"/>
                </a:lnTo>
                <a:lnTo>
                  <a:pt x="8619919" y="887164"/>
                </a:lnTo>
                <a:lnTo>
                  <a:pt x="8648356" y="931668"/>
                </a:lnTo>
                <a:lnTo>
                  <a:pt x="8676428" y="976402"/>
                </a:lnTo>
                <a:lnTo>
                  <a:pt x="8704136" y="1021368"/>
                </a:lnTo>
                <a:lnTo>
                  <a:pt x="8731478" y="1066566"/>
                </a:lnTo>
                <a:lnTo>
                  <a:pt x="8758449" y="1111985"/>
                </a:lnTo>
                <a:lnTo>
                  <a:pt x="8785044" y="1157618"/>
                </a:lnTo>
                <a:lnTo>
                  <a:pt x="8811264" y="1203463"/>
                </a:lnTo>
                <a:lnTo>
                  <a:pt x="8837107" y="1249521"/>
                </a:lnTo>
                <a:lnTo>
                  <a:pt x="8862575" y="1295793"/>
                </a:lnTo>
                <a:lnTo>
                  <a:pt x="8887667" y="1342277"/>
                </a:lnTo>
                <a:lnTo>
                  <a:pt x="8912377" y="1388965"/>
                </a:lnTo>
                <a:lnTo>
                  <a:pt x="8936702" y="1435848"/>
                </a:lnTo>
                <a:lnTo>
                  <a:pt x="8960640" y="1482924"/>
                </a:lnTo>
                <a:lnTo>
                  <a:pt x="8984192" y="1530195"/>
                </a:lnTo>
                <a:lnTo>
                  <a:pt x="9007358" y="1577660"/>
                </a:lnTo>
                <a:lnTo>
                  <a:pt x="9030138" y="1625320"/>
                </a:lnTo>
                <a:lnTo>
                  <a:pt x="9052527" y="1673164"/>
                </a:lnTo>
                <a:lnTo>
                  <a:pt x="9074522" y="1721184"/>
                </a:lnTo>
                <a:lnTo>
                  <a:pt x="9096122" y="1769379"/>
                </a:lnTo>
                <a:lnTo>
                  <a:pt x="9117326" y="1817748"/>
                </a:lnTo>
                <a:lnTo>
                  <a:pt x="9138136" y="1866293"/>
                </a:lnTo>
                <a:lnTo>
                  <a:pt x="9158550" y="1915013"/>
                </a:lnTo>
                <a:lnTo>
                  <a:pt x="9178565" y="1963898"/>
                </a:lnTo>
                <a:lnTo>
                  <a:pt x="9198177" y="2012939"/>
                </a:lnTo>
                <a:lnTo>
                  <a:pt x="9217385" y="2062135"/>
                </a:lnTo>
                <a:lnTo>
                  <a:pt x="9236191" y="2111487"/>
                </a:lnTo>
                <a:lnTo>
                  <a:pt x="9254594" y="2160995"/>
                </a:lnTo>
                <a:lnTo>
                  <a:pt x="9272593" y="2210658"/>
                </a:lnTo>
                <a:lnTo>
                  <a:pt x="9290185" y="2260466"/>
                </a:lnTo>
                <a:lnTo>
                  <a:pt x="9307367" y="2310411"/>
                </a:lnTo>
                <a:lnTo>
                  <a:pt x="9324139" y="2360490"/>
                </a:lnTo>
                <a:lnTo>
                  <a:pt x="9340500" y="2410706"/>
                </a:lnTo>
                <a:lnTo>
                  <a:pt x="9356451" y="2461056"/>
                </a:lnTo>
                <a:lnTo>
                  <a:pt x="9371992" y="2511543"/>
                </a:lnTo>
                <a:lnTo>
                  <a:pt x="9387119" y="2562154"/>
                </a:lnTo>
                <a:lnTo>
                  <a:pt x="9401830" y="2612881"/>
                </a:lnTo>
                <a:lnTo>
                  <a:pt x="9416124" y="2663724"/>
                </a:lnTo>
                <a:lnTo>
                  <a:pt x="9430001" y="2714681"/>
                </a:lnTo>
                <a:lnTo>
                  <a:pt x="9443462" y="2765754"/>
                </a:lnTo>
                <a:lnTo>
                  <a:pt x="9456507" y="2816942"/>
                </a:lnTo>
                <a:lnTo>
                  <a:pt x="9469133" y="2868235"/>
                </a:lnTo>
                <a:lnTo>
                  <a:pt x="9481337" y="2919623"/>
                </a:lnTo>
                <a:lnTo>
                  <a:pt x="9493119" y="2971105"/>
                </a:lnTo>
                <a:lnTo>
                  <a:pt x="9504479" y="3022682"/>
                </a:lnTo>
                <a:lnTo>
                  <a:pt x="9515418" y="3074354"/>
                </a:lnTo>
                <a:lnTo>
                  <a:pt x="9525935" y="3126120"/>
                </a:lnTo>
                <a:lnTo>
                  <a:pt x="9536029" y="3177971"/>
                </a:lnTo>
                <a:lnTo>
                  <a:pt x="9545697" y="3229896"/>
                </a:lnTo>
                <a:lnTo>
                  <a:pt x="9554939" y="3281894"/>
                </a:lnTo>
                <a:lnTo>
                  <a:pt x="9563755" y="3333967"/>
                </a:lnTo>
                <a:lnTo>
                  <a:pt x="9572146" y="3386113"/>
                </a:lnTo>
                <a:lnTo>
                  <a:pt x="9580110" y="3438333"/>
                </a:lnTo>
                <a:lnTo>
                  <a:pt x="9587648" y="3490617"/>
                </a:lnTo>
                <a:lnTo>
                  <a:pt x="9594756" y="3542953"/>
                </a:lnTo>
                <a:lnTo>
                  <a:pt x="9601435" y="3595343"/>
                </a:lnTo>
                <a:lnTo>
                  <a:pt x="9607686" y="3647785"/>
                </a:lnTo>
                <a:lnTo>
                  <a:pt x="9613507" y="3700280"/>
                </a:lnTo>
                <a:lnTo>
                  <a:pt x="9618900" y="3752828"/>
                </a:lnTo>
                <a:lnTo>
                  <a:pt x="9623863" y="3805418"/>
                </a:lnTo>
                <a:lnTo>
                  <a:pt x="9628394" y="3858041"/>
                </a:lnTo>
                <a:lnTo>
                  <a:pt x="9632495" y="3910695"/>
                </a:lnTo>
                <a:lnTo>
                  <a:pt x="9636164" y="3963381"/>
                </a:lnTo>
                <a:lnTo>
                  <a:pt x="9639403" y="4016098"/>
                </a:lnTo>
                <a:lnTo>
                  <a:pt x="9642211" y="4068848"/>
                </a:lnTo>
                <a:lnTo>
                  <a:pt x="9644587" y="4121618"/>
                </a:lnTo>
                <a:lnTo>
                  <a:pt x="9646531" y="4174399"/>
                </a:lnTo>
                <a:lnTo>
                  <a:pt x="9648043" y="4227191"/>
                </a:lnTo>
                <a:lnTo>
                  <a:pt x="9649123" y="4279993"/>
                </a:lnTo>
                <a:lnTo>
                  <a:pt x="9649772" y="4332806"/>
                </a:lnTo>
                <a:lnTo>
                  <a:pt x="9649988" y="4385630"/>
                </a:lnTo>
                <a:lnTo>
                  <a:pt x="9649772" y="4438454"/>
                </a:lnTo>
                <a:lnTo>
                  <a:pt x="9649123" y="4491266"/>
                </a:lnTo>
                <a:lnTo>
                  <a:pt x="9648043" y="4544069"/>
                </a:lnTo>
                <a:lnTo>
                  <a:pt x="9646531" y="4596860"/>
                </a:lnTo>
                <a:lnTo>
                  <a:pt x="9644587" y="4649642"/>
                </a:lnTo>
                <a:lnTo>
                  <a:pt x="9642210" y="4702412"/>
                </a:lnTo>
                <a:lnTo>
                  <a:pt x="9639403" y="4755162"/>
                </a:lnTo>
                <a:lnTo>
                  <a:pt x="9636164" y="4807879"/>
                </a:lnTo>
                <a:lnTo>
                  <a:pt x="9632495" y="4860565"/>
                </a:lnTo>
                <a:lnTo>
                  <a:pt x="9628394" y="4913219"/>
                </a:lnTo>
                <a:lnTo>
                  <a:pt x="9623863" y="4965841"/>
                </a:lnTo>
                <a:lnTo>
                  <a:pt x="9618900" y="5018431"/>
                </a:lnTo>
                <a:lnTo>
                  <a:pt x="9613507" y="5070980"/>
                </a:lnTo>
                <a:lnTo>
                  <a:pt x="9607686" y="5123475"/>
                </a:lnTo>
                <a:lnTo>
                  <a:pt x="9601435" y="5175917"/>
                </a:lnTo>
                <a:lnTo>
                  <a:pt x="9594756" y="5228306"/>
                </a:lnTo>
                <a:lnTo>
                  <a:pt x="9587647" y="5280643"/>
                </a:lnTo>
                <a:lnTo>
                  <a:pt x="9580110" y="5332926"/>
                </a:lnTo>
                <a:lnTo>
                  <a:pt x="9572145" y="5385146"/>
                </a:lnTo>
                <a:lnTo>
                  <a:pt x="9563755" y="5437292"/>
                </a:lnTo>
                <a:lnTo>
                  <a:pt x="9554938" y="5489365"/>
                </a:lnTo>
                <a:lnTo>
                  <a:pt x="9545696" y="5541363"/>
                </a:lnTo>
                <a:lnTo>
                  <a:pt x="9536028" y="5593288"/>
                </a:lnTo>
                <a:lnTo>
                  <a:pt x="9525935" y="5645139"/>
                </a:lnTo>
                <a:lnTo>
                  <a:pt x="9515418" y="5696905"/>
                </a:lnTo>
                <a:lnTo>
                  <a:pt x="9504479" y="5748577"/>
                </a:lnTo>
                <a:lnTo>
                  <a:pt x="9493118" y="5800154"/>
                </a:lnTo>
                <a:lnTo>
                  <a:pt x="9481336" y="5851636"/>
                </a:lnTo>
                <a:lnTo>
                  <a:pt x="9469132" y="5903024"/>
                </a:lnTo>
                <a:lnTo>
                  <a:pt x="9456506" y="5954317"/>
                </a:lnTo>
                <a:lnTo>
                  <a:pt x="9443462" y="6005505"/>
                </a:lnTo>
                <a:lnTo>
                  <a:pt x="9430001" y="6056578"/>
                </a:lnTo>
                <a:lnTo>
                  <a:pt x="9416123" y="6107535"/>
                </a:lnTo>
                <a:lnTo>
                  <a:pt x="9401829" y="6158377"/>
                </a:lnTo>
                <a:lnTo>
                  <a:pt x="9387118" y="6209104"/>
                </a:lnTo>
                <a:lnTo>
                  <a:pt x="9371991" y="6259716"/>
                </a:lnTo>
                <a:lnTo>
                  <a:pt x="9356450" y="6310202"/>
                </a:lnTo>
                <a:lnTo>
                  <a:pt x="9340500" y="6360553"/>
                </a:lnTo>
                <a:lnTo>
                  <a:pt x="9324138" y="6410768"/>
                </a:lnTo>
                <a:lnTo>
                  <a:pt x="9307366" y="6460848"/>
                </a:lnTo>
                <a:lnTo>
                  <a:pt x="9290184" y="6510792"/>
                </a:lnTo>
                <a:lnTo>
                  <a:pt x="9272591" y="6560600"/>
                </a:lnTo>
                <a:lnTo>
                  <a:pt x="9254592" y="6610263"/>
                </a:lnTo>
                <a:lnTo>
                  <a:pt x="9236190" y="6659771"/>
                </a:lnTo>
                <a:lnTo>
                  <a:pt x="9217385" y="6709123"/>
                </a:lnTo>
                <a:lnTo>
                  <a:pt x="9198176" y="6758319"/>
                </a:lnTo>
                <a:lnTo>
                  <a:pt x="9178564" y="6807360"/>
                </a:lnTo>
                <a:lnTo>
                  <a:pt x="9158549" y="6856245"/>
                </a:lnTo>
                <a:lnTo>
                  <a:pt x="9138135" y="6904965"/>
                </a:lnTo>
                <a:lnTo>
                  <a:pt x="9117325" y="6953510"/>
                </a:lnTo>
                <a:lnTo>
                  <a:pt x="9096121" y="7001880"/>
                </a:lnTo>
                <a:lnTo>
                  <a:pt x="9074521" y="7050074"/>
                </a:lnTo>
                <a:lnTo>
                  <a:pt x="9052527" y="7098093"/>
                </a:lnTo>
                <a:lnTo>
                  <a:pt x="9030137" y="7145938"/>
                </a:lnTo>
                <a:lnTo>
                  <a:pt x="9007357" y="7193598"/>
                </a:lnTo>
                <a:lnTo>
                  <a:pt x="8984191" y="7241063"/>
                </a:lnTo>
                <a:lnTo>
                  <a:pt x="8960639" y="7288334"/>
                </a:lnTo>
                <a:lnTo>
                  <a:pt x="8936701" y="7335411"/>
                </a:lnTo>
                <a:lnTo>
                  <a:pt x="8912377" y="7382294"/>
                </a:lnTo>
                <a:lnTo>
                  <a:pt x="8887666" y="7428983"/>
                </a:lnTo>
                <a:lnTo>
                  <a:pt x="8862575" y="7475467"/>
                </a:lnTo>
                <a:lnTo>
                  <a:pt x="8837107" y="7521738"/>
                </a:lnTo>
                <a:lnTo>
                  <a:pt x="8815299" y="75606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993900" y="6448425"/>
            <a:ext cx="2514600" cy="29431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pt-BR" b="1" spc="26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Diretor Regional</a:t>
            </a:r>
            <a:endParaRPr b="1" dirty="0">
              <a:solidFill>
                <a:schemeClr val="tx2">
                  <a:lumMod val="75000"/>
                </a:schemeClr>
              </a:solidFill>
              <a:latin typeface="Tahoma"/>
              <a:cs typeface="Tahoma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376479FE-C8B9-4244-A282-DBE66968B2AA}"/>
              </a:ext>
            </a:extLst>
          </p:cNvPr>
          <p:cNvSpPr txBox="1"/>
          <p:nvPr/>
        </p:nvSpPr>
        <p:spPr>
          <a:xfrm>
            <a:off x="5194300" y="5110756"/>
            <a:ext cx="4843005" cy="437299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864"/>
              </a:spcBef>
            </a:pPr>
            <a:r>
              <a:rPr lang="pt-BR" sz="2200" spc="-1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Brasília - DF, </a:t>
            </a:r>
            <a:r>
              <a:rPr lang="pt-BR" sz="2200" spc="-10" dirty="0" err="1">
                <a:solidFill>
                  <a:srgbClr val="FF0000"/>
                </a:solidFill>
                <a:latin typeface="Tahoma"/>
                <a:cs typeface="Tahoma"/>
              </a:rPr>
              <a:t>xx</a:t>
            </a:r>
            <a:r>
              <a:rPr lang="pt-BR" sz="2200" spc="-1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 de </a:t>
            </a:r>
            <a:r>
              <a:rPr lang="pt-BR" sz="2200" spc="-10" dirty="0">
                <a:solidFill>
                  <a:srgbClr val="FF0000"/>
                </a:solidFill>
                <a:latin typeface="Tahoma"/>
                <a:cs typeface="Tahoma"/>
              </a:rPr>
              <a:t>mês</a:t>
            </a:r>
            <a:r>
              <a:rPr lang="pt-BR" sz="2200" spc="-1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 de 2020.</a:t>
            </a:r>
            <a:endParaRPr sz="2200" dirty="0">
              <a:solidFill>
                <a:schemeClr val="tx2">
                  <a:lumMod val="75000"/>
                </a:schemeClr>
              </a:solidFill>
              <a:latin typeface="Tahoma"/>
              <a:cs typeface="Tahoma"/>
            </a:endParaRPr>
          </a:p>
        </p:txBody>
      </p:sp>
      <p:pic>
        <p:nvPicPr>
          <p:cNvPr id="4" name="Imagem 5" descr="Uma imagem contendo no interior, computador, escuro, teclado&#10;&#10;Descrição gerada com muito alta confiança">
            <a:extLst>
              <a:ext uri="{FF2B5EF4-FFF2-40B4-BE49-F238E27FC236}">
                <a16:creationId xmlns:a16="http://schemas.microsoft.com/office/drawing/2014/main" id="{04FC1B52-0E1A-4DF0-ADA6-CCB1AA9A8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48" y="305682"/>
            <a:ext cx="3268809" cy="713849"/>
          </a:xfrm>
          <a:prstGeom prst="rect">
            <a:avLst/>
          </a:prstGeom>
        </p:spPr>
      </p:pic>
      <p:sp>
        <p:nvSpPr>
          <p:cNvPr id="13" name="CaixaDeTexto 1">
            <a:extLst>
              <a:ext uri="{FF2B5EF4-FFF2-40B4-BE49-F238E27FC236}">
                <a16:creationId xmlns:a16="http://schemas.microsoft.com/office/drawing/2014/main" id="{9B7B333E-BBDE-4BA9-99DF-F1C03E321EB5}"/>
              </a:ext>
            </a:extLst>
          </p:cNvPr>
          <p:cNvSpPr txBox="1"/>
          <p:nvPr/>
        </p:nvSpPr>
        <p:spPr>
          <a:xfrm>
            <a:off x="8350847" y="365605"/>
            <a:ext cx="2023453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>
                <a:solidFill>
                  <a:srgbClr val="FF0000"/>
                </a:solidFill>
                <a:cs typeface="Calibri"/>
              </a:rPr>
              <a:t>INSERIR LOGO REGIONAL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7" name="Imagem 7" descr="Uma imagem contendo desenho, arco&#10;&#10;Descrição gerada com muito alta confiança">
            <a:extLst>
              <a:ext uri="{FF2B5EF4-FFF2-40B4-BE49-F238E27FC236}">
                <a16:creationId xmlns:a16="http://schemas.microsoft.com/office/drawing/2014/main" id="{C3B42669-D3AE-49A3-856D-0C7BCFC8E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45" y="6162114"/>
            <a:ext cx="1581195" cy="1247775"/>
          </a:xfrm>
          <a:prstGeom prst="rect">
            <a:avLst/>
          </a:prstGeom>
        </p:spPr>
      </p:pic>
      <p:sp>
        <p:nvSpPr>
          <p:cNvPr id="12" name="object 11">
            <a:extLst>
              <a:ext uri="{FF2B5EF4-FFF2-40B4-BE49-F238E27FC236}">
                <a16:creationId xmlns:a16="http://schemas.microsoft.com/office/drawing/2014/main" id="{CCAF109E-DC3A-41DC-9192-3D2E935900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4167" y="1442021"/>
            <a:ext cx="9512133" cy="362605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6080" marR="5080" indent="-374015" algn="just">
              <a:lnSpc>
                <a:spcPct val="109000"/>
              </a:lnSpc>
              <a:spcBef>
                <a:spcPts val="90"/>
              </a:spcBef>
            </a:pPr>
            <a:r>
              <a:rPr lang="pt-BR" sz="2800" dirty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pt-BR" sz="2800" b="1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CERTIFICADO</a:t>
            </a:r>
            <a:br>
              <a:rPr lang="pt-BR" sz="2800" dirty="0">
                <a:solidFill>
                  <a:schemeClr val="tx2">
                    <a:lumMod val="50000"/>
                  </a:schemeClr>
                </a:solidFill>
              </a:rPr>
            </a:br>
            <a:br>
              <a:rPr lang="pt-BR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Certificamos que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NOME COMPLETO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nacionalidade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CPF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XXX.XXX.XXX-XX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RG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 – SESP/Estado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nascido/a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em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XX/XX/XXXX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natural de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Cidade/Estado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 participou do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Nome completo do Curso/Evento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realizado no período de </a:t>
            </a:r>
            <a:r>
              <a:rPr lang="pt-BR" sz="27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pt-BR" sz="27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/2020 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pt-BR" sz="27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pt-BR" sz="27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/2020, 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promovido pela SBEM – Regional do 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Estado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com carga horária total de </a:t>
            </a:r>
            <a:r>
              <a:rPr lang="pt-BR" sz="270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pt-BR" sz="2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extenso</a:t>
            </a:r>
            <a:r>
              <a:rPr lang="pt-BR" sz="2700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horas.</a:t>
            </a:r>
            <a:endParaRPr sz="2700" dirty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DB5D4F75-D051-4C0B-A515-6817B77FADB6}"/>
              </a:ext>
            </a:extLst>
          </p:cNvPr>
          <p:cNvSpPr/>
          <p:nvPr/>
        </p:nvSpPr>
        <p:spPr>
          <a:xfrm>
            <a:off x="1676412" y="6446434"/>
            <a:ext cx="3441688" cy="45719"/>
          </a:xfrm>
          <a:custGeom>
            <a:avLst/>
            <a:gdLst/>
            <a:ahLst/>
            <a:cxnLst/>
            <a:rect l="l" t="t" r="r" b="b"/>
            <a:pathLst>
              <a:path w="2566035">
                <a:moveTo>
                  <a:pt x="0" y="0"/>
                </a:moveTo>
                <a:lnTo>
                  <a:pt x="2565561" y="0"/>
                </a:lnTo>
              </a:path>
            </a:pathLst>
          </a:custGeom>
          <a:ln w="27786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0E002810-3ED3-41DA-87E6-A4A79ECC6C10}"/>
              </a:ext>
            </a:extLst>
          </p:cNvPr>
          <p:cNvSpPr txBox="1"/>
          <p:nvPr/>
        </p:nvSpPr>
        <p:spPr>
          <a:xfrm>
            <a:off x="5194300" y="6491690"/>
            <a:ext cx="4459037" cy="29431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pt-BR" b="1" spc="26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Coordenador do Curso/Evento</a:t>
            </a:r>
            <a:endParaRPr b="1" dirty="0">
              <a:solidFill>
                <a:schemeClr val="tx2">
                  <a:lumMod val="75000"/>
                </a:schemeClr>
              </a:solidFill>
              <a:latin typeface="Tahoma"/>
              <a:cs typeface="Tahoma"/>
            </a:endParaRPr>
          </a:p>
        </p:txBody>
      </p:sp>
      <p:sp>
        <p:nvSpPr>
          <p:cNvPr id="18" name="object 11">
            <a:extLst>
              <a:ext uri="{FF2B5EF4-FFF2-40B4-BE49-F238E27FC236}">
                <a16:creationId xmlns:a16="http://schemas.microsoft.com/office/drawing/2014/main" id="{170FEB7C-7E57-4EDF-889C-DD91F74C7628}"/>
              </a:ext>
            </a:extLst>
          </p:cNvPr>
          <p:cNvSpPr/>
          <p:nvPr/>
        </p:nvSpPr>
        <p:spPr>
          <a:xfrm>
            <a:off x="5194300" y="6445970"/>
            <a:ext cx="4373371" cy="64129"/>
          </a:xfrm>
          <a:custGeom>
            <a:avLst/>
            <a:gdLst/>
            <a:ahLst/>
            <a:cxnLst/>
            <a:rect l="l" t="t" r="r" b="b"/>
            <a:pathLst>
              <a:path w="2566035">
                <a:moveTo>
                  <a:pt x="0" y="0"/>
                </a:moveTo>
                <a:lnTo>
                  <a:pt x="2565561" y="0"/>
                </a:lnTo>
              </a:path>
            </a:pathLst>
          </a:custGeom>
          <a:ln w="27786">
            <a:solidFill>
              <a:srgbClr val="36363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0693399" cy="7560945"/>
          </a:xfrm>
          <a:custGeom>
            <a:avLst/>
            <a:gdLst/>
            <a:ahLst/>
            <a:cxnLst/>
            <a:rect l="l" t="t" r="r" b="b"/>
            <a:pathLst>
              <a:path w="10689590" h="7560945">
                <a:moveTo>
                  <a:pt x="10349442" y="7560604"/>
                </a:moveTo>
                <a:lnTo>
                  <a:pt x="0" y="7560604"/>
                </a:lnTo>
                <a:lnTo>
                  <a:pt x="0" y="619712"/>
                </a:lnTo>
                <a:lnTo>
                  <a:pt x="56301" y="571316"/>
                </a:lnTo>
                <a:lnTo>
                  <a:pt x="96715" y="537311"/>
                </a:lnTo>
                <a:lnTo>
                  <a:pt x="137411" y="503633"/>
                </a:lnTo>
                <a:lnTo>
                  <a:pt x="178381" y="470289"/>
                </a:lnTo>
                <a:lnTo>
                  <a:pt x="219617" y="437286"/>
                </a:lnTo>
                <a:lnTo>
                  <a:pt x="261119" y="404623"/>
                </a:lnTo>
                <a:lnTo>
                  <a:pt x="302887" y="372301"/>
                </a:lnTo>
                <a:lnTo>
                  <a:pt x="344921" y="340320"/>
                </a:lnTo>
                <a:lnTo>
                  <a:pt x="387220" y="308680"/>
                </a:lnTo>
                <a:lnTo>
                  <a:pt x="429777" y="277386"/>
                </a:lnTo>
                <a:lnTo>
                  <a:pt x="472583" y="246446"/>
                </a:lnTo>
                <a:lnTo>
                  <a:pt x="515638" y="215859"/>
                </a:lnTo>
                <a:lnTo>
                  <a:pt x="558941" y="185626"/>
                </a:lnTo>
                <a:lnTo>
                  <a:pt x="602493" y="155746"/>
                </a:lnTo>
                <a:lnTo>
                  <a:pt x="646295" y="126219"/>
                </a:lnTo>
                <a:lnTo>
                  <a:pt x="690336" y="97051"/>
                </a:lnTo>
                <a:lnTo>
                  <a:pt x="734608" y="68249"/>
                </a:lnTo>
                <a:lnTo>
                  <a:pt x="779112" y="39811"/>
                </a:lnTo>
                <a:lnTo>
                  <a:pt x="823847" y="11739"/>
                </a:lnTo>
                <a:lnTo>
                  <a:pt x="842899" y="0"/>
                </a:lnTo>
                <a:lnTo>
                  <a:pt x="7623249" y="0"/>
                </a:lnTo>
                <a:lnTo>
                  <a:pt x="7687036" y="39811"/>
                </a:lnTo>
                <a:lnTo>
                  <a:pt x="7731540" y="68249"/>
                </a:lnTo>
                <a:lnTo>
                  <a:pt x="7775812" y="97051"/>
                </a:lnTo>
                <a:lnTo>
                  <a:pt x="7819853" y="126219"/>
                </a:lnTo>
                <a:lnTo>
                  <a:pt x="7863654" y="155746"/>
                </a:lnTo>
                <a:lnTo>
                  <a:pt x="7907207" y="185626"/>
                </a:lnTo>
                <a:lnTo>
                  <a:pt x="7950510" y="215859"/>
                </a:lnTo>
                <a:lnTo>
                  <a:pt x="7993565" y="246446"/>
                </a:lnTo>
                <a:lnTo>
                  <a:pt x="8036370" y="277386"/>
                </a:lnTo>
                <a:lnTo>
                  <a:pt x="8078927" y="308680"/>
                </a:lnTo>
                <a:lnTo>
                  <a:pt x="8121227" y="340320"/>
                </a:lnTo>
                <a:lnTo>
                  <a:pt x="8163261" y="372301"/>
                </a:lnTo>
                <a:lnTo>
                  <a:pt x="8205029" y="404623"/>
                </a:lnTo>
                <a:lnTo>
                  <a:pt x="8246531" y="437286"/>
                </a:lnTo>
                <a:lnTo>
                  <a:pt x="8287767" y="470289"/>
                </a:lnTo>
                <a:lnTo>
                  <a:pt x="8328738" y="503633"/>
                </a:lnTo>
                <a:lnTo>
                  <a:pt x="8369434" y="537311"/>
                </a:lnTo>
                <a:lnTo>
                  <a:pt x="8409847" y="571316"/>
                </a:lnTo>
                <a:lnTo>
                  <a:pt x="8449979" y="605648"/>
                </a:lnTo>
                <a:lnTo>
                  <a:pt x="8489828" y="640308"/>
                </a:lnTo>
                <a:lnTo>
                  <a:pt x="8529395" y="675295"/>
                </a:lnTo>
                <a:lnTo>
                  <a:pt x="8568680" y="710609"/>
                </a:lnTo>
                <a:lnTo>
                  <a:pt x="8607674" y="746243"/>
                </a:lnTo>
                <a:lnTo>
                  <a:pt x="8646371" y="782190"/>
                </a:lnTo>
                <a:lnTo>
                  <a:pt x="8684769" y="818451"/>
                </a:lnTo>
                <a:lnTo>
                  <a:pt x="8722870" y="855024"/>
                </a:lnTo>
                <a:lnTo>
                  <a:pt x="8760673" y="891910"/>
                </a:lnTo>
                <a:lnTo>
                  <a:pt x="8798177" y="929109"/>
                </a:lnTo>
                <a:lnTo>
                  <a:pt x="8835377" y="966614"/>
                </a:lnTo>
                <a:lnTo>
                  <a:pt x="8872263" y="1004417"/>
                </a:lnTo>
                <a:lnTo>
                  <a:pt x="8908836" y="1042517"/>
                </a:lnTo>
                <a:lnTo>
                  <a:pt x="8945096" y="1080916"/>
                </a:lnTo>
                <a:lnTo>
                  <a:pt x="8981043" y="1119613"/>
                </a:lnTo>
                <a:lnTo>
                  <a:pt x="9016677" y="1158607"/>
                </a:lnTo>
                <a:lnTo>
                  <a:pt x="9051991" y="1197892"/>
                </a:lnTo>
                <a:lnTo>
                  <a:pt x="9086978" y="1237459"/>
                </a:lnTo>
                <a:lnTo>
                  <a:pt x="9121638" y="1277308"/>
                </a:lnTo>
                <a:lnTo>
                  <a:pt x="9155970" y="1317440"/>
                </a:lnTo>
                <a:lnTo>
                  <a:pt x="9189975" y="1357854"/>
                </a:lnTo>
                <a:lnTo>
                  <a:pt x="9223654" y="1398550"/>
                </a:lnTo>
                <a:lnTo>
                  <a:pt x="9256997" y="1439520"/>
                </a:lnTo>
                <a:lnTo>
                  <a:pt x="9290000" y="1480756"/>
                </a:lnTo>
                <a:lnTo>
                  <a:pt x="9322663" y="1522258"/>
                </a:lnTo>
                <a:lnTo>
                  <a:pt x="9354984" y="1564026"/>
                </a:lnTo>
                <a:lnTo>
                  <a:pt x="9386966" y="1606060"/>
                </a:lnTo>
                <a:lnTo>
                  <a:pt x="9418606" y="1648359"/>
                </a:lnTo>
                <a:lnTo>
                  <a:pt x="9449900" y="1690916"/>
                </a:lnTo>
                <a:lnTo>
                  <a:pt x="9480840" y="1733722"/>
                </a:lnTo>
                <a:lnTo>
                  <a:pt x="9511427" y="1776777"/>
                </a:lnTo>
                <a:lnTo>
                  <a:pt x="9541660" y="1820080"/>
                </a:lnTo>
                <a:lnTo>
                  <a:pt x="9571541" y="1863633"/>
                </a:lnTo>
                <a:lnTo>
                  <a:pt x="9601068" y="1907434"/>
                </a:lnTo>
                <a:lnTo>
                  <a:pt x="9630235" y="1951475"/>
                </a:lnTo>
                <a:lnTo>
                  <a:pt x="9659038" y="1995748"/>
                </a:lnTo>
                <a:lnTo>
                  <a:pt x="9687475" y="2040251"/>
                </a:lnTo>
                <a:lnTo>
                  <a:pt x="9715547" y="2084986"/>
                </a:lnTo>
                <a:lnTo>
                  <a:pt x="9743255" y="2129952"/>
                </a:lnTo>
                <a:lnTo>
                  <a:pt x="9770597" y="2175149"/>
                </a:lnTo>
                <a:lnTo>
                  <a:pt x="9797568" y="2220569"/>
                </a:lnTo>
                <a:lnTo>
                  <a:pt x="9824163" y="2266201"/>
                </a:lnTo>
                <a:lnTo>
                  <a:pt x="9850383" y="2312047"/>
                </a:lnTo>
                <a:lnTo>
                  <a:pt x="9876226" y="2358105"/>
                </a:lnTo>
                <a:lnTo>
                  <a:pt x="9901694" y="2404376"/>
                </a:lnTo>
                <a:lnTo>
                  <a:pt x="9926786" y="2450861"/>
                </a:lnTo>
                <a:lnTo>
                  <a:pt x="9951496" y="2497549"/>
                </a:lnTo>
                <a:lnTo>
                  <a:pt x="9975820" y="2544431"/>
                </a:lnTo>
                <a:lnTo>
                  <a:pt x="9999759" y="2591508"/>
                </a:lnTo>
                <a:lnTo>
                  <a:pt x="10023311" y="2638779"/>
                </a:lnTo>
                <a:lnTo>
                  <a:pt x="10046477" y="2686244"/>
                </a:lnTo>
                <a:lnTo>
                  <a:pt x="10069257" y="2733904"/>
                </a:lnTo>
                <a:lnTo>
                  <a:pt x="10091646" y="2781748"/>
                </a:lnTo>
                <a:lnTo>
                  <a:pt x="10113641" y="2829768"/>
                </a:lnTo>
                <a:lnTo>
                  <a:pt x="10135241" y="2877962"/>
                </a:lnTo>
                <a:lnTo>
                  <a:pt x="10156445" y="2926332"/>
                </a:lnTo>
                <a:lnTo>
                  <a:pt x="10177255" y="2974877"/>
                </a:lnTo>
                <a:lnTo>
                  <a:pt x="10197669" y="3023596"/>
                </a:lnTo>
                <a:lnTo>
                  <a:pt x="10217684" y="3072482"/>
                </a:lnTo>
                <a:lnTo>
                  <a:pt x="10237296" y="3121522"/>
                </a:lnTo>
                <a:lnTo>
                  <a:pt x="10256504" y="3170719"/>
                </a:lnTo>
                <a:lnTo>
                  <a:pt x="10275310" y="3220071"/>
                </a:lnTo>
                <a:lnTo>
                  <a:pt x="10293713" y="3269578"/>
                </a:lnTo>
                <a:lnTo>
                  <a:pt x="10311712" y="3319241"/>
                </a:lnTo>
                <a:lnTo>
                  <a:pt x="10329304" y="3369050"/>
                </a:lnTo>
                <a:lnTo>
                  <a:pt x="10346486" y="3418994"/>
                </a:lnTo>
                <a:lnTo>
                  <a:pt x="10363258" y="3469074"/>
                </a:lnTo>
                <a:lnTo>
                  <a:pt x="10379619" y="3519289"/>
                </a:lnTo>
                <a:lnTo>
                  <a:pt x="10395570" y="3569640"/>
                </a:lnTo>
                <a:lnTo>
                  <a:pt x="10411111" y="3620126"/>
                </a:lnTo>
                <a:lnTo>
                  <a:pt x="10426238" y="3670738"/>
                </a:lnTo>
                <a:lnTo>
                  <a:pt x="10440949" y="3721465"/>
                </a:lnTo>
                <a:lnTo>
                  <a:pt x="10455243" y="3772307"/>
                </a:lnTo>
                <a:lnTo>
                  <a:pt x="10469120" y="3823265"/>
                </a:lnTo>
                <a:lnTo>
                  <a:pt x="10482581" y="3874337"/>
                </a:lnTo>
                <a:lnTo>
                  <a:pt x="10495626" y="3925525"/>
                </a:lnTo>
                <a:lnTo>
                  <a:pt x="10508252" y="3976819"/>
                </a:lnTo>
                <a:lnTo>
                  <a:pt x="10520456" y="4028206"/>
                </a:lnTo>
                <a:lnTo>
                  <a:pt x="10532238" y="4079689"/>
                </a:lnTo>
                <a:lnTo>
                  <a:pt x="10543598" y="4131266"/>
                </a:lnTo>
                <a:lnTo>
                  <a:pt x="10554537" y="4182937"/>
                </a:lnTo>
                <a:lnTo>
                  <a:pt x="10565054" y="4234704"/>
                </a:lnTo>
                <a:lnTo>
                  <a:pt x="10575148" y="4286555"/>
                </a:lnTo>
                <a:lnTo>
                  <a:pt x="10584816" y="4338479"/>
                </a:lnTo>
                <a:lnTo>
                  <a:pt x="10594058" y="4390478"/>
                </a:lnTo>
                <a:lnTo>
                  <a:pt x="10602874" y="4442550"/>
                </a:lnTo>
                <a:lnTo>
                  <a:pt x="10611264" y="4494697"/>
                </a:lnTo>
                <a:lnTo>
                  <a:pt x="10619229" y="4546917"/>
                </a:lnTo>
                <a:lnTo>
                  <a:pt x="10626767" y="4599200"/>
                </a:lnTo>
                <a:lnTo>
                  <a:pt x="10633875" y="4651537"/>
                </a:lnTo>
                <a:lnTo>
                  <a:pt x="10640554" y="4703926"/>
                </a:lnTo>
                <a:lnTo>
                  <a:pt x="10646805" y="4756369"/>
                </a:lnTo>
                <a:lnTo>
                  <a:pt x="10652626" y="4808864"/>
                </a:lnTo>
                <a:lnTo>
                  <a:pt x="10658019" y="4861412"/>
                </a:lnTo>
                <a:lnTo>
                  <a:pt x="10662982" y="4914002"/>
                </a:lnTo>
                <a:lnTo>
                  <a:pt x="10667513" y="4966624"/>
                </a:lnTo>
                <a:lnTo>
                  <a:pt x="10671614" y="5019278"/>
                </a:lnTo>
                <a:lnTo>
                  <a:pt x="10675283" y="5071964"/>
                </a:lnTo>
                <a:lnTo>
                  <a:pt x="10678522" y="5124682"/>
                </a:lnTo>
                <a:lnTo>
                  <a:pt x="10681330" y="5177431"/>
                </a:lnTo>
                <a:lnTo>
                  <a:pt x="10683706" y="5230202"/>
                </a:lnTo>
                <a:lnTo>
                  <a:pt x="10685650" y="5282983"/>
                </a:lnTo>
                <a:lnTo>
                  <a:pt x="10687162" y="5335774"/>
                </a:lnTo>
                <a:lnTo>
                  <a:pt x="10688242" y="5388577"/>
                </a:lnTo>
                <a:lnTo>
                  <a:pt x="10688891" y="5441390"/>
                </a:lnTo>
                <a:lnTo>
                  <a:pt x="10689107" y="5494214"/>
                </a:lnTo>
                <a:lnTo>
                  <a:pt x="10688891" y="5547037"/>
                </a:lnTo>
                <a:lnTo>
                  <a:pt x="10688242" y="5599850"/>
                </a:lnTo>
                <a:lnTo>
                  <a:pt x="10687162" y="5652652"/>
                </a:lnTo>
                <a:lnTo>
                  <a:pt x="10685650" y="5705444"/>
                </a:lnTo>
                <a:lnTo>
                  <a:pt x="10683706" y="5758225"/>
                </a:lnTo>
                <a:lnTo>
                  <a:pt x="10681329" y="5810996"/>
                </a:lnTo>
                <a:lnTo>
                  <a:pt x="10678522" y="5863745"/>
                </a:lnTo>
                <a:lnTo>
                  <a:pt x="10675283" y="5916463"/>
                </a:lnTo>
                <a:lnTo>
                  <a:pt x="10671614" y="5969149"/>
                </a:lnTo>
                <a:lnTo>
                  <a:pt x="10667513" y="6021803"/>
                </a:lnTo>
                <a:lnTo>
                  <a:pt x="10662982" y="6074425"/>
                </a:lnTo>
                <a:lnTo>
                  <a:pt x="10658019" y="6127015"/>
                </a:lnTo>
                <a:lnTo>
                  <a:pt x="10652626" y="6179563"/>
                </a:lnTo>
                <a:lnTo>
                  <a:pt x="10646805" y="6232058"/>
                </a:lnTo>
                <a:lnTo>
                  <a:pt x="10640554" y="6284501"/>
                </a:lnTo>
                <a:lnTo>
                  <a:pt x="10633875" y="6336890"/>
                </a:lnTo>
                <a:lnTo>
                  <a:pt x="10626766" y="6389226"/>
                </a:lnTo>
                <a:lnTo>
                  <a:pt x="10619229" y="6441510"/>
                </a:lnTo>
                <a:lnTo>
                  <a:pt x="10611264" y="6493730"/>
                </a:lnTo>
                <a:lnTo>
                  <a:pt x="10602874" y="6545876"/>
                </a:lnTo>
                <a:lnTo>
                  <a:pt x="10594057" y="6597949"/>
                </a:lnTo>
                <a:lnTo>
                  <a:pt x="10584815" y="6649947"/>
                </a:lnTo>
                <a:lnTo>
                  <a:pt x="10575147" y="6701872"/>
                </a:lnTo>
                <a:lnTo>
                  <a:pt x="10565054" y="6753722"/>
                </a:lnTo>
                <a:lnTo>
                  <a:pt x="10554537" y="6805489"/>
                </a:lnTo>
                <a:lnTo>
                  <a:pt x="10543598" y="6857160"/>
                </a:lnTo>
                <a:lnTo>
                  <a:pt x="10532237" y="6908737"/>
                </a:lnTo>
                <a:lnTo>
                  <a:pt x="10520455" y="6960220"/>
                </a:lnTo>
                <a:lnTo>
                  <a:pt x="10508251" y="7011607"/>
                </a:lnTo>
                <a:lnTo>
                  <a:pt x="10495625" y="7062900"/>
                </a:lnTo>
                <a:lnTo>
                  <a:pt x="10482581" y="7114089"/>
                </a:lnTo>
                <a:lnTo>
                  <a:pt x="10469120" y="7165161"/>
                </a:lnTo>
                <a:lnTo>
                  <a:pt x="10455242" y="7216119"/>
                </a:lnTo>
                <a:lnTo>
                  <a:pt x="10440948" y="7266961"/>
                </a:lnTo>
                <a:lnTo>
                  <a:pt x="10426237" y="7317688"/>
                </a:lnTo>
                <a:lnTo>
                  <a:pt x="10411110" y="7368299"/>
                </a:lnTo>
                <a:lnTo>
                  <a:pt x="10395569" y="7418786"/>
                </a:lnTo>
                <a:lnTo>
                  <a:pt x="10379619" y="7469137"/>
                </a:lnTo>
                <a:lnTo>
                  <a:pt x="10363257" y="7519352"/>
                </a:lnTo>
                <a:lnTo>
                  <a:pt x="10349442" y="756060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4327"/>
            <a:ext cx="10071100" cy="7560945"/>
          </a:xfrm>
          <a:custGeom>
            <a:avLst/>
            <a:gdLst/>
            <a:ahLst/>
            <a:cxnLst/>
            <a:rect l="l" t="t" r="r" b="b"/>
            <a:pathLst>
              <a:path w="9650095" h="7560945">
                <a:moveTo>
                  <a:pt x="8815299" y="7560604"/>
                </a:moveTo>
                <a:lnTo>
                  <a:pt x="0" y="7560604"/>
                </a:lnTo>
                <a:lnTo>
                  <a:pt x="0" y="0"/>
                </a:lnTo>
                <a:lnTo>
                  <a:pt x="7931678" y="0"/>
                </a:lnTo>
                <a:lnTo>
                  <a:pt x="7941924" y="11029"/>
                </a:lnTo>
                <a:lnTo>
                  <a:pt x="7977558" y="50024"/>
                </a:lnTo>
                <a:lnTo>
                  <a:pt x="8012872" y="89308"/>
                </a:lnTo>
                <a:lnTo>
                  <a:pt x="8047859" y="128875"/>
                </a:lnTo>
                <a:lnTo>
                  <a:pt x="8082519" y="168725"/>
                </a:lnTo>
                <a:lnTo>
                  <a:pt x="8116851" y="208856"/>
                </a:lnTo>
                <a:lnTo>
                  <a:pt x="8150856" y="249270"/>
                </a:lnTo>
                <a:lnTo>
                  <a:pt x="8184535" y="289966"/>
                </a:lnTo>
                <a:lnTo>
                  <a:pt x="8217878" y="330936"/>
                </a:lnTo>
                <a:lnTo>
                  <a:pt x="8250881" y="372172"/>
                </a:lnTo>
                <a:lnTo>
                  <a:pt x="8283544" y="413674"/>
                </a:lnTo>
                <a:lnTo>
                  <a:pt x="8315865" y="455442"/>
                </a:lnTo>
                <a:lnTo>
                  <a:pt x="8347847" y="497476"/>
                </a:lnTo>
                <a:lnTo>
                  <a:pt x="8379487" y="539776"/>
                </a:lnTo>
                <a:lnTo>
                  <a:pt x="8410781" y="582333"/>
                </a:lnTo>
                <a:lnTo>
                  <a:pt x="8441721" y="625138"/>
                </a:lnTo>
                <a:lnTo>
                  <a:pt x="8472308" y="668193"/>
                </a:lnTo>
                <a:lnTo>
                  <a:pt x="8502541" y="711497"/>
                </a:lnTo>
                <a:lnTo>
                  <a:pt x="8532422" y="755049"/>
                </a:lnTo>
                <a:lnTo>
                  <a:pt x="8561949" y="798850"/>
                </a:lnTo>
                <a:lnTo>
                  <a:pt x="8591116" y="842891"/>
                </a:lnTo>
                <a:lnTo>
                  <a:pt x="8619919" y="887164"/>
                </a:lnTo>
                <a:lnTo>
                  <a:pt x="8648356" y="931668"/>
                </a:lnTo>
                <a:lnTo>
                  <a:pt x="8676428" y="976402"/>
                </a:lnTo>
                <a:lnTo>
                  <a:pt x="8704136" y="1021368"/>
                </a:lnTo>
                <a:lnTo>
                  <a:pt x="8731478" y="1066566"/>
                </a:lnTo>
                <a:lnTo>
                  <a:pt x="8758449" y="1111985"/>
                </a:lnTo>
                <a:lnTo>
                  <a:pt x="8785044" y="1157618"/>
                </a:lnTo>
                <a:lnTo>
                  <a:pt x="8811264" y="1203463"/>
                </a:lnTo>
                <a:lnTo>
                  <a:pt x="8837107" y="1249521"/>
                </a:lnTo>
                <a:lnTo>
                  <a:pt x="8862575" y="1295793"/>
                </a:lnTo>
                <a:lnTo>
                  <a:pt x="8887667" y="1342277"/>
                </a:lnTo>
                <a:lnTo>
                  <a:pt x="8912377" y="1388965"/>
                </a:lnTo>
                <a:lnTo>
                  <a:pt x="8936702" y="1435848"/>
                </a:lnTo>
                <a:lnTo>
                  <a:pt x="8960640" y="1482924"/>
                </a:lnTo>
                <a:lnTo>
                  <a:pt x="8984192" y="1530195"/>
                </a:lnTo>
                <a:lnTo>
                  <a:pt x="9007358" y="1577660"/>
                </a:lnTo>
                <a:lnTo>
                  <a:pt x="9030138" y="1625320"/>
                </a:lnTo>
                <a:lnTo>
                  <a:pt x="9052527" y="1673164"/>
                </a:lnTo>
                <a:lnTo>
                  <a:pt x="9074522" y="1721184"/>
                </a:lnTo>
                <a:lnTo>
                  <a:pt x="9096122" y="1769379"/>
                </a:lnTo>
                <a:lnTo>
                  <a:pt x="9117326" y="1817748"/>
                </a:lnTo>
                <a:lnTo>
                  <a:pt x="9138136" y="1866293"/>
                </a:lnTo>
                <a:lnTo>
                  <a:pt x="9158550" y="1915013"/>
                </a:lnTo>
                <a:lnTo>
                  <a:pt x="9178565" y="1963898"/>
                </a:lnTo>
                <a:lnTo>
                  <a:pt x="9198177" y="2012939"/>
                </a:lnTo>
                <a:lnTo>
                  <a:pt x="9217385" y="2062135"/>
                </a:lnTo>
                <a:lnTo>
                  <a:pt x="9236191" y="2111487"/>
                </a:lnTo>
                <a:lnTo>
                  <a:pt x="9254594" y="2160995"/>
                </a:lnTo>
                <a:lnTo>
                  <a:pt x="9272593" y="2210658"/>
                </a:lnTo>
                <a:lnTo>
                  <a:pt x="9290185" y="2260466"/>
                </a:lnTo>
                <a:lnTo>
                  <a:pt x="9307367" y="2310411"/>
                </a:lnTo>
                <a:lnTo>
                  <a:pt x="9324139" y="2360490"/>
                </a:lnTo>
                <a:lnTo>
                  <a:pt x="9340500" y="2410706"/>
                </a:lnTo>
                <a:lnTo>
                  <a:pt x="9356451" y="2461056"/>
                </a:lnTo>
                <a:lnTo>
                  <a:pt x="9371992" y="2511543"/>
                </a:lnTo>
                <a:lnTo>
                  <a:pt x="9387119" y="2562154"/>
                </a:lnTo>
                <a:lnTo>
                  <a:pt x="9401830" y="2612881"/>
                </a:lnTo>
                <a:lnTo>
                  <a:pt x="9416124" y="2663724"/>
                </a:lnTo>
                <a:lnTo>
                  <a:pt x="9430001" y="2714681"/>
                </a:lnTo>
                <a:lnTo>
                  <a:pt x="9443462" y="2765754"/>
                </a:lnTo>
                <a:lnTo>
                  <a:pt x="9456507" y="2816942"/>
                </a:lnTo>
                <a:lnTo>
                  <a:pt x="9469133" y="2868235"/>
                </a:lnTo>
                <a:lnTo>
                  <a:pt x="9481337" y="2919623"/>
                </a:lnTo>
                <a:lnTo>
                  <a:pt x="9493119" y="2971105"/>
                </a:lnTo>
                <a:lnTo>
                  <a:pt x="9504479" y="3022682"/>
                </a:lnTo>
                <a:lnTo>
                  <a:pt x="9515418" y="3074354"/>
                </a:lnTo>
                <a:lnTo>
                  <a:pt x="9525935" y="3126120"/>
                </a:lnTo>
                <a:lnTo>
                  <a:pt x="9536029" y="3177971"/>
                </a:lnTo>
                <a:lnTo>
                  <a:pt x="9545697" y="3229896"/>
                </a:lnTo>
                <a:lnTo>
                  <a:pt x="9554939" y="3281894"/>
                </a:lnTo>
                <a:lnTo>
                  <a:pt x="9563755" y="3333967"/>
                </a:lnTo>
                <a:lnTo>
                  <a:pt x="9572146" y="3386113"/>
                </a:lnTo>
                <a:lnTo>
                  <a:pt x="9580110" y="3438333"/>
                </a:lnTo>
                <a:lnTo>
                  <a:pt x="9587648" y="3490617"/>
                </a:lnTo>
                <a:lnTo>
                  <a:pt x="9594756" y="3542953"/>
                </a:lnTo>
                <a:lnTo>
                  <a:pt x="9601435" y="3595343"/>
                </a:lnTo>
                <a:lnTo>
                  <a:pt x="9607686" y="3647785"/>
                </a:lnTo>
                <a:lnTo>
                  <a:pt x="9613507" y="3700280"/>
                </a:lnTo>
                <a:lnTo>
                  <a:pt x="9618900" y="3752828"/>
                </a:lnTo>
                <a:lnTo>
                  <a:pt x="9623863" y="3805418"/>
                </a:lnTo>
                <a:lnTo>
                  <a:pt x="9628394" y="3858041"/>
                </a:lnTo>
                <a:lnTo>
                  <a:pt x="9632495" y="3910695"/>
                </a:lnTo>
                <a:lnTo>
                  <a:pt x="9636164" y="3963381"/>
                </a:lnTo>
                <a:lnTo>
                  <a:pt x="9639403" y="4016098"/>
                </a:lnTo>
                <a:lnTo>
                  <a:pt x="9642211" y="4068848"/>
                </a:lnTo>
                <a:lnTo>
                  <a:pt x="9644587" y="4121618"/>
                </a:lnTo>
                <a:lnTo>
                  <a:pt x="9646531" y="4174399"/>
                </a:lnTo>
                <a:lnTo>
                  <a:pt x="9648043" y="4227191"/>
                </a:lnTo>
                <a:lnTo>
                  <a:pt x="9649123" y="4279993"/>
                </a:lnTo>
                <a:lnTo>
                  <a:pt x="9649772" y="4332806"/>
                </a:lnTo>
                <a:lnTo>
                  <a:pt x="9649988" y="4385630"/>
                </a:lnTo>
                <a:lnTo>
                  <a:pt x="9649772" y="4438454"/>
                </a:lnTo>
                <a:lnTo>
                  <a:pt x="9649123" y="4491266"/>
                </a:lnTo>
                <a:lnTo>
                  <a:pt x="9648043" y="4544069"/>
                </a:lnTo>
                <a:lnTo>
                  <a:pt x="9646531" y="4596860"/>
                </a:lnTo>
                <a:lnTo>
                  <a:pt x="9644587" y="4649642"/>
                </a:lnTo>
                <a:lnTo>
                  <a:pt x="9642210" y="4702412"/>
                </a:lnTo>
                <a:lnTo>
                  <a:pt x="9639403" y="4755162"/>
                </a:lnTo>
                <a:lnTo>
                  <a:pt x="9636164" y="4807879"/>
                </a:lnTo>
                <a:lnTo>
                  <a:pt x="9632495" y="4860565"/>
                </a:lnTo>
                <a:lnTo>
                  <a:pt x="9628394" y="4913219"/>
                </a:lnTo>
                <a:lnTo>
                  <a:pt x="9623863" y="4965841"/>
                </a:lnTo>
                <a:lnTo>
                  <a:pt x="9618900" y="5018431"/>
                </a:lnTo>
                <a:lnTo>
                  <a:pt x="9613507" y="5070980"/>
                </a:lnTo>
                <a:lnTo>
                  <a:pt x="9607686" y="5123475"/>
                </a:lnTo>
                <a:lnTo>
                  <a:pt x="9601435" y="5175917"/>
                </a:lnTo>
                <a:lnTo>
                  <a:pt x="9594756" y="5228306"/>
                </a:lnTo>
                <a:lnTo>
                  <a:pt x="9587647" y="5280643"/>
                </a:lnTo>
                <a:lnTo>
                  <a:pt x="9580110" y="5332926"/>
                </a:lnTo>
                <a:lnTo>
                  <a:pt x="9572145" y="5385146"/>
                </a:lnTo>
                <a:lnTo>
                  <a:pt x="9563755" y="5437292"/>
                </a:lnTo>
                <a:lnTo>
                  <a:pt x="9554938" y="5489365"/>
                </a:lnTo>
                <a:lnTo>
                  <a:pt x="9545696" y="5541363"/>
                </a:lnTo>
                <a:lnTo>
                  <a:pt x="9536028" y="5593288"/>
                </a:lnTo>
                <a:lnTo>
                  <a:pt x="9525935" y="5645139"/>
                </a:lnTo>
                <a:lnTo>
                  <a:pt x="9515418" y="5696905"/>
                </a:lnTo>
                <a:lnTo>
                  <a:pt x="9504479" y="5748577"/>
                </a:lnTo>
                <a:lnTo>
                  <a:pt x="9493118" y="5800154"/>
                </a:lnTo>
                <a:lnTo>
                  <a:pt x="9481336" y="5851636"/>
                </a:lnTo>
                <a:lnTo>
                  <a:pt x="9469132" y="5903024"/>
                </a:lnTo>
                <a:lnTo>
                  <a:pt x="9456506" y="5954317"/>
                </a:lnTo>
                <a:lnTo>
                  <a:pt x="9443462" y="6005505"/>
                </a:lnTo>
                <a:lnTo>
                  <a:pt x="9430001" y="6056578"/>
                </a:lnTo>
                <a:lnTo>
                  <a:pt x="9416123" y="6107535"/>
                </a:lnTo>
                <a:lnTo>
                  <a:pt x="9401829" y="6158377"/>
                </a:lnTo>
                <a:lnTo>
                  <a:pt x="9387118" y="6209104"/>
                </a:lnTo>
                <a:lnTo>
                  <a:pt x="9371991" y="6259716"/>
                </a:lnTo>
                <a:lnTo>
                  <a:pt x="9356450" y="6310202"/>
                </a:lnTo>
                <a:lnTo>
                  <a:pt x="9340500" y="6360553"/>
                </a:lnTo>
                <a:lnTo>
                  <a:pt x="9324138" y="6410768"/>
                </a:lnTo>
                <a:lnTo>
                  <a:pt x="9307366" y="6460848"/>
                </a:lnTo>
                <a:lnTo>
                  <a:pt x="9290184" y="6510792"/>
                </a:lnTo>
                <a:lnTo>
                  <a:pt x="9272591" y="6560600"/>
                </a:lnTo>
                <a:lnTo>
                  <a:pt x="9254592" y="6610263"/>
                </a:lnTo>
                <a:lnTo>
                  <a:pt x="9236190" y="6659771"/>
                </a:lnTo>
                <a:lnTo>
                  <a:pt x="9217385" y="6709123"/>
                </a:lnTo>
                <a:lnTo>
                  <a:pt x="9198176" y="6758319"/>
                </a:lnTo>
                <a:lnTo>
                  <a:pt x="9178564" y="6807360"/>
                </a:lnTo>
                <a:lnTo>
                  <a:pt x="9158549" y="6856245"/>
                </a:lnTo>
                <a:lnTo>
                  <a:pt x="9138135" y="6904965"/>
                </a:lnTo>
                <a:lnTo>
                  <a:pt x="9117325" y="6953510"/>
                </a:lnTo>
                <a:lnTo>
                  <a:pt x="9096121" y="7001880"/>
                </a:lnTo>
                <a:lnTo>
                  <a:pt x="9074521" y="7050074"/>
                </a:lnTo>
                <a:lnTo>
                  <a:pt x="9052527" y="7098093"/>
                </a:lnTo>
                <a:lnTo>
                  <a:pt x="9030137" y="7145938"/>
                </a:lnTo>
                <a:lnTo>
                  <a:pt x="9007357" y="7193598"/>
                </a:lnTo>
                <a:lnTo>
                  <a:pt x="8984191" y="7241063"/>
                </a:lnTo>
                <a:lnTo>
                  <a:pt x="8960639" y="7288334"/>
                </a:lnTo>
                <a:lnTo>
                  <a:pt x="8936701" y="7335411"/>
                </a:lnTo>
                <a:lnTo>
                  <a:pt x="8912377" y="7382294"/>
                </a:lnTo>
                <a:lnTo>
                  <a:pt x="8887666" y="7428983"/>
                </a:lnTo>
                <a:lnTo>
                  <a:pt x="8862575" y="7475467"/>
                </a:lnTo>
                <a:lnTo>
                  <a:pt x="8837107" y="7521738"/>
                </a:lnTo>
                <a:lnTo>
                  <a:pt x="8815299" y="75606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A81C70-AF91-4937-88A4-0A757F48BC86}"/>
              </a:ext>
            </a:extLst>
          </p:cNvPr>
          <p:cNvSpPr/>
          <p:nvPr/>
        </p:nvSpPr>
        <p:spPr>
          <a:xfrm>
            <a:off x="622300" y="1736678"/>
            <a:ext cx="9117093" cy="7566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spc="-1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Conteúdo Programático: “</a:t>
            </a:r>
            <a:r>
              <a:rPr lang="pt-BR" b="1" spc="-10" dirty="0">
                <a:solidFill>
                  <a:srgbClr val="FF0000"/>
                </a:solidFill>
                <a:latin typeface="Tahoma"/>
                <a:cs typeface="Tahoma"/>
              </a:rPr>
              <a:t>Nome completo do Evento</a:t>
            </a:r>
            <a:r>
              <a:rPr lang="pt-BR" b="1" spc="-10" dirty="0">
                <a:solidFill>
                  <a:schemeClr val="tx2">
                    <a:lumMod val="75000"/>
                  </a:schemeClr>
                </a:solidFill>
                <a:latin typeface="Tahoma"/>
                <a:cs typeface="Tahoma"/>
              </a:rPr>
              <a:t>”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D4BDD8-AE90-4134-8C40-2DC26EF0A243}"/>
              </a:ext>
            </a:extLst>
          </p:cNvPr>
          <p:cNvSpPr/>
          <p:nvPr/>
        </p:nvSpPr>
        <p:spPr>
          <a:xfrm>
            <a:off x="1120919" y="2396925"/>
            <a:ext cx="8451557" cy="3657600"/>
          </a:xfrm>
          <a:prstGeom prst="rect">
            <a:avLst/>
          </a:prstGeom>
          <a:solidFill>
            <a:srgbClr val="E5E9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pt-BR" dirty="0"/>
          </a:p>
        </p:txBody>
      </p:sp>
      <p:pic>
        <p:nvPicPr>
          <p:cNvPr id="4" name="Imagem 5" descr="Uma imagem contendo no interior, computador, escuro, teclado&#10;&#10;Descrição gerada com muito alta confiança">
            <a:extLst>
              <a:ext uri="{FF2B5EF4-FFF2-40B4-BE49-F238E27FC236}">
                <a16:creationId xmlns:a16="http://schemas.microsoft.com/office/drawing/2014/main" id="{4682ACE6-909B-4EBB-A0FD-28CE20A35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48" y="305682"/>
            <a:ext cx="3268809" cy="713849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3E2F120-8EC6-4A62-BF9C-CB3DE7F54918}"/>
              </a:ext>
            </a:extLst>
          </p:cNvPr>
          <p:cNvSpPr txBox="1"/>
          <p:nvPr/>
        </p:nvSpPr>
        <p:spPr>
          <a:xfrm>
            <a:off x="8350847" y="365605"/>
            <a:ext cx="2023453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>
                <a:solidFill>
                  <a:srgbClr val="FF0000"/>
                </a:solidFill>
                <a:cs typeface="Calibri"/>
              </a:rPr>
              <a:t>INSERIR LOGO REGIONAL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6" name="Imagem 7" descr="Uma imagem contendo desenho, arco&#10;&#10;Descrição gerada com muito alta confiança">
            <a:extLst>
              <a:ext uri="{FF2B5EF4-FFF2-40B4-BE49-F238E27FC236}">
                <a16:creationId xmlns:a16="http://schemas.microsoft.com/office/drawing/2014/main" id="{05158346-11F1-40FC-B935-5969E1203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45" y="6413447"/>
            <a:ext cx="1272732" cy="99644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8281AD0-F754-4FAD-B9A9-14237AAC6937}"/>
              </a:ext>
            </a:extLst>
          </p:cNvPr>
          <p:cNvSpPr txBox="1"/>
          <p:nvPr/>
        </p:nvSpPr>
        <p:spPr>
          <a:xfrm>
            <a:off x="1438777" y="6346070"/>
            <a:ext cx="8133699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b="1" dirty="0">
                <a:solidFill>
                  <a:srgbClr val="211E1F"/>
                </a:solidFill>
                <a:cs typeface="Calibri"/>
              </a:rPr>
              <a:t>Registro</a:t>
            </a:r>
          </a:p>
          <a:p>
            <a:pPr algn="ctr"/>
            <a:r>
              <a:rPr lang="pt-BR" b="1" dirty="0">
                <a:solidFill>
                  <a:srgbClr val="211E1F"/>
                </a:solidFill>
                <a:cs typeface="Calibri"/>
              </a:rPr>
              <a:t>Livro: _________ Página: _________ N. Registro: _________ Data: ____/____/____ </a:t>
            </a:r>
            <a:endParaRPr lang="pt-BR" dirty="0">
              <a:solidFill>
                <a:srgbClr val="211E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48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132</Words>
  <Application>Microsoft Office PowerPoint</Application>
  <PresentationFormat>Personalizar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Tahoma</vt:lpstr>
      <vt:lpstr>Office Theme</vt:lpstr>
      <vt:lpstr>     CERTIFICADO  Certificamos que NOME COMPLETO, nacionalidade, CPF XXX.XXX.XXX-XX, RG XXXXX – SESP/Estado, nascido/a em XX/XX/XXXX, natural de Cidade/Estado,  participou do Nome completo do Curso/Evento, realizado no período de xx/xx/2020 a xx/xx/2020, promovido pela SBEM – Regional do Estado, com carga horária total de xx (extenso) horas.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larissa</dc:creator>
  <cp:keywords>DADzhvq9wt4,BADSGFNJwE0</cp:keywords>
  <cp:lastModifiedBy>CPD</cp:lastModifiedBy>
  <cp:revision>30</cp:revision>
  <dcterms:created xsi:type="dcterms:W3CDTF">2020-02-11T16:27:51Z</dcterms:created>
  <dcterms:modified xsi:type="dcterms:W3CDTF">2020-02-28T14:18:02Z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2020-02-11T00:00:00Z</vt:filetime>
  </property>
  <property fmtid="{D5CDD505-2E9C-101B-9397-08002B2CF9AE}" pid="3" name="Creator">
    <vt:lpwstr>Canva</vt:lpwstr>
  </property>
  <property fmtid="{D5CDD505-2E9C-101B-9397-08002B2CF9AE}" pid="4" name="LastSaved">
    <vt:filetime>2020-02-11T00:00:00Z</vt:filetime>
  </property>
</Properties>
</file>